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57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65BE-0657-4A47-90AD-C21C55E16B19}" type="datetime4">
              <a:rPr lang="en-US" smtClean="0"/>
              <a:pPr/>
              <a:t>junio 10,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/>
              <a:pPr/>
              <a:t>junio 10,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/>
              <a:pPr/>
              <a:t>junio 10,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8AF-C16A-4836-A92D-61834B5F0BA5}" type="datetime4">
              <a:rPr lang="en-US" smtClean="0"/>
              <a:pPr/>
              <a:t>junio 10,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2193-4505-4A75-99BB-880C6989A757}" type="datetime4">
              <a:rPr lang="en-US" smtClean="0"/>
              <a:pPr/>
              <a:t>junio 10,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/>
              <a:pPr/>
              <a:t>junio 10,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/>
              <a:pPr/>
              <a:t>junio 10, 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012D-77A1-44B0-BB26-329BA1EE55C9}" type="datetime4">
              <a:rPr lang="en-US" smtClean="0"/>
              <a:pPr/>
              <a:t>junio 10, 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/>
              <a:pPr/>
              <a:t>junio 10, 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B0C-2220-4D0E-A0DD-DB7FA0F742F4}" type="datetime4">
              <a:rPr lang="en-US" smtClean="0"/>
              <a:pPr/>
              <a:t>junio 10,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 para editar título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6D63-31BF-4B94-B6C5-E20B2C63F515}" type="datetime4">
              <a:rPr lang="en-US" smtClean="0"/>
              <a:pPr/>
              <a:t>junio 10,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junio 10, 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PRUEBA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DE UN PPS EN WEB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0613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SEGUNDA DIAPOSITIVA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DE UN PPS EN WEB</a:t>
            </a:r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3257949" y="320293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19101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Ángulo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Ángulos.thmx</Template>
  <TotalTime>0</TotalTime>
  <Words>13</Words>
  <Application>Microsoft Macintosh PowerPoint</Application>
  <PresentationFormat>Presentación en pantalla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Ángulos</vt:lpstr>
      <vt:lpstr>PRUEBA</vt:lpstr>
      <vt:lpstr>SEGUNDA DIAPOSITIVA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PRUEBA</dc:title>
  <dc:creator>Gabriel Arauco</dc:creator>
  <cp:lastModifiedBy>Gabriel Arauco</cp:lastModifiedBy>
  <cp:revision>1</cp:revision>
  <dcterms:created xsi:type="dcterms:W3CDTF">2011-06-10T14:39:26Z</dcterms:created>
  <dcterms:modified xsi:type="dcterms:W3CDTF">2011-06-10T14:40:20Z</dcterms:modified>
</cp:coreProperties>
</file>